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  <p:sldMasterId id="2147483686" r:id="rId3"/>
    <p:sldMasterId id="2147483698" r:id="rId4"/>
  </p:sldMasterIdLst>
  <p:notesMasterIdLst>
    <p:notesMasterId r:id="rId29"/>
  </p:notesMasterIdLst>
  <p:handoutMasterIdLst>
    <p:handoutMasterId r:id="rId30"/>
  </p:handoutMasterIdLst>
  <p:sldIdLst>
    <p:sldId id="311" r:id="rId5"/>
    <p:sldId id="257" r:id="rId6"/>
    <p:sldId id="258" r:id="rId7"/>
    <p:sldId id="260" r:id="rId8"/>
    <p:sldId id="256" r:id="rId9"/>
    <p:sldId id="313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84" r:id="rId18"/>
    <p:sldId id="312" r:id="rId19"/>
    <p:sldId id="297" r:id="rId20"/>
    <p:sldId id="296" r:id="rId21"/>
    <p:sldId id="298" r:id="rId22"/>
    <p:sldId id="299" r:id="rId23"/>
    <p:sldId id="300" r:id="rId24"/>
    <p:sldId id="301" r:id="rId25"/>
    <p:sldId id="309" r:id="rId26"/>
    <p:sldId id="310" r:id="rId27"/>
    <p:sldId id="30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0066"/>
    <a:srgbClr val="660066"/>
    <a:srgbClr val="800000"/>
    <a:srgbClr val="FF6600"/>
    <a:srgbClr val="5E1D10"/>
    <a:srgbClr val="4D4D4D"/>
    <a:srgbClr val="B0AC00"/>
    <a:srgbClr val="D5E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7B3B0D-64D0-428B-BA6F-B1A975765344}" type="slidenum">
              <a:rPr lang="en-US">
                <a:latin typeface="Times New Roman" pitchFamily="18" charset="0"/>
              </a:rPr>
              <a:pPr/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56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FCCDC-5186-470B-8D61-DC0642A43684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84400-2FA2-4B59-BCEE-19B174372A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4400-2FA2-4B59-BCEE-19B174372A2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895600"/>
            <a:ext cx="2667000" cy="1219200"/>
          </a:xfrm>
        </p:spPr>
        <p:txBody>
          <a:bodyPr anchor="b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962400"/>
            <a:ext cx="2667000" cy="60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926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304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50593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7086600" cy="4724400"/>
          </a:xfrm>
        </p:spPr>
        <p:txBody>
          <a:bodyPr vert="eaVert"/>
          <a:lstStyle>
            <a:lvl1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2650" y="838200"/>
            <a:ext cx="17335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838200"/>
            <a:ext cx="5048250" cy="5105400"/>
          </a:xfrm>
        </p:spPr>
        <p:txBody>
          <a:bodyPr vert="eaVert"/>
          <a:lstStyle>
            <a:lvl1pPr>
              <a:defRPr sz="2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1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2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48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47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4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6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68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17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08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9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0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02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62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i="1">
                <a:solidFill>
                  <a:schemeClr val="tx1"/>
                </a:solidFill>
                <a:latin typeface="+mn-lt"/>
              </a:defRPr>
            </a:lvl1pPr>
            <a:lvl2pPr>
              <a:defRPr i="1">
                <a:solidFill>
                  <a:schemeClr val="tx1"/>
                </a:solidFill>
                <a:latin typeface="+mn-lt"/>
              </a:defRPr>
            </a:lvl2pPr>
            <a:lvl3pPr>
              <a:defRPr i="1">
                <a:solidFill>
                  <a:schemeClr val="tx1"/>
                </a:solidFill>
                <a:latin typeface="+mn-lt"/>
              </a:defRPr>
            </a:lvl3pPr>
            <a:lvl4pPr>
              <a:defRPr i="1">
                <a:solidFill>
                  <a:schemeClr val="tx1"/>
                </a:solidFill>
                <a:latin typeface="+mn-lt"/>
              </a:defRPr>
            </a:lvl4pPr>
            <a:lvl5pPr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9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5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9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09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565-AE22-40DA-9F3A-DDF181161851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C13E-A136-424E-AEAD-433D0129C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8787"/>
            <a:ext cx="6858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8600"/>
            <a:ext cx="6858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3505200" cy="4267200"/>
          </a:xfrm>
        </p:spPr>
        <p:txBody>
          <a:bodyPr/>
          <a:lstStyle>
            <a:lvl1pPr>
              <a:defRPr sz="2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76400"/>
            <a:ext cx="3429000" cy="4267200"/>
          </a:xfrm>
        </p:spPr>
        <p:txBody>
          <a:bodyPr/>
          <a:lstStyle>
            <a:lvl1pPr>
              <a:defRPr sz="2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429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29000" cy="3951288"/>
          </a:xfrm>
        </p:spPr>
        <p:txBody>
          <a:bodyPr/>
          <a:lstStyle>
            <a:lvl1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sz="16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sz="16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1564524"/>
            <a:ext cx="3352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1000" y="2204286"/>
            <a:ext cx="3352800" cy="3951288"/>
          </a:xfrm>
        </p:spPr>
        <p:txBody>
          <a:bodyPr/>
          <a:lstStyle>
            <a:lvl1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sz="1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sz="16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sz="16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4044950" cy="5853113"/>
          </a:xfrm>
        </p:spPr>
        <p:txBody>
          <a:bodyPr/>
          <a:lstStyle>
            <a:lvl1pPr>
              <a:defRPr sz="32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>
              <a:defRPr sz="28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2pPr>
            <a:lvl3pPr>
              <a:defRPr sz="24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3pPr>
            <a:lvl4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4pPr>
            <a:lvl5pPr>
              <a:defRPr sz="2000" i="1">
                <a:solidFill>
                  <a:schemeClr val="accent4">
                    <a:lumMod val="75000"/>
                  </a:schemeClr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086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FF66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i="1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B42C0599-2285-4A19-A4F4-4E411EF509AE}" type="datetimeFigureOut">
              <a:rPr lang="en-US" smtClean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FBBAA7D2-F106-4CF4-A7C1-8FA6A34FF7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9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0707D-381E-4E37-BBAB-05BB81B67ED0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0B7E-C04E-4AD5-A0EC-46A85D671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295400" y="2362200"/>
            <a:ext cx="6858000" cy="2971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Sinh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</a:t>
            </a:r>
          </a:p>
        </p:txBody>
      </p:sp>
      <p:sp>
        <p:nvSpPr>
          <p:cNvPr id="13316" name="Slide Number Placeholder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99076AB-F83D-4979-9080-FCB0D33B0A0D}" type="slidenum">
              <a:rPr lang="en-US" sz="1400" smtClean="0">
                <a:cs typeface="Times New Roman" pitchFamily="18" charset="0"/>
              </a:rPr>
              <a:pPr>
                <a:defRPr/>
              </a:pPr>
              <a:t>1</a:t>
            </a:fld>
            <a:endParaRPr lang="en-US" sz="140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.Admin-PC\Downloads\polarbear-kirkmcneil_0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228600"/>
            <a:ext cx="6096000" cy="34261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.Admin-PC\Downloads\Sun_Bear_Helarctos_malayanus_blue_ey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572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17434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610" y="5308762"/>
            <a:ext cx="218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553200" y="759123"/>
            <a:ext cx="954948" cy="53860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971800" y="5383913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.Admin-PC\Downloads\7993308125_53c543f86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80012" cy="3440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.Admin-PC\Downloads\polar-fox-animal-600x3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5715000" cy="3571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1800" y="181358"/>
            <a:ext cx="2010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đới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257800"/>
            <a:ext cx="2184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656626" y="477900"/>
            <a:ext cx="954948" cy="53860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981200" y="5566091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.Admin-PC\Downloads\Bear-In-D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331756" cy="4442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48185"/>
            <a:ext cx="4614088" cy="2971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019" y="5422612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169" y="4611116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.Admin-PC\Downloads\buxus-balearica-b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890"/>
            <a:ext cx="2850158" cy="18951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.Admin-PC\Downloads\winter-trees-wallpapers_31790_192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8" y="276695"/>
            <a:ext cx="2807568" cy="1754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.Admin-PC\Downloads\polarbear-kirkmcneil_04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2429373"/>
            <a:ext cx="2909454" cy="1635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.Admin-PC\Downloads\Sun_Bear_Helarctos_malayanus_blue_ey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7" y="2429373"/>
            <a:ext cx="2286000" cy="171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.Admin-PC\Downloads\7993308125_53c543f869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32605"/>
            <a:ext cx="2803464" cy="1862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.Admin-PC\Downloads\polar-fox-animal-600x3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4532605"/>
            <a:ext cx="3124200" cy="1952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.Admin-PC\Downloads\Bear-In-D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05" y="2429373"/>
            <a:ext cx="2114700" cy="2819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49" y="226890"/>
            <a:ext cx="2660190" cy="175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ears Piano Version (Ost Glass Shoe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670971" y="5868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04800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NHIỆT ĐỘ ĐÃ ẢNH HƯỞNG LÊN ĐỜI SỐNG CỦA SINH VẬT NHƯ THẾ NÀO 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752600"/>
            <a:ext cx="8382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Nhiệt độ môi trường ảnh hưởng tới hình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thái,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hoạt động sinh lý của sinh vật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81000" y="1295400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6352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278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II.Ảnh hưởng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vật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.Admin-PC\Downloads\San Pedro Cactus Flower iP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184"/>
            <a:ext cx="2800050" cy="2800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.Admin-PC\Downloads\Alocasia Macrorrhizos Stingr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34"/>
            <a:ext cx="2516032" cy="33243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.Admin-PC\Downloads\Oryza_sativa_Kyoto_JPN_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61" y="152400"/>
            <a:ext cx="22352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.Admin-PC\Downloads\3450558847_7d46eca146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71184"/>
            <a:ext cx="1902558" cy="2863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.Admin-PC\Downloads\Pseudacris_regilla_2010-06-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62" y="654710"/>
            <a:ext cx="3519850" cy="2348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" name="Million roses - Gui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867400" y="626643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19" y="4017168"/>
            <a:ext cx="3598336" cy="202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9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14156"/>
              </p:ext>
            </p:extLst>
          </p:nvPr>
        </p:nvGraphicFramePr>
        <p:xfrm>
          <a:off x="228599" y="1447800"/>
          <a:ext cx="8647443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291"/>
                <a:gridCol w="3225076"/>
                <a:gridCol w="32250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SINH 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SINH 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ẨM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CHỊU HẠN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ẨM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KHÔ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40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SẮP XẾP CÁC SINH VẬT VỪA QUAN SÁT VÀO BẢNG SAU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07570"/>
              </p:ext>
            </p:extLst>
          </p:nvPr>
        </p:nvGraphicFramePr>
        <p:xfrm>
          <a:off x="228598" y="381000"/>
          <a:ext cx="8682864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441"/>
                <a:gridCol w="2462530"/>
                <a:gridCol w="39658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SINH 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SINH 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ẨM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ráy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cây.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CHỊU HẠN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rồng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Baobab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Bãi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Phi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ẨM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Ếch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nhái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Giun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Ao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VẬT 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ƯA KHÔ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Thằn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lằn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ráo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55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278" y="1524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3957122" cy="45243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sẫm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.Admin-PC\Downloads\Alocasia Macrorrhizos Stingr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96" y="1905000"/>
            <a:ext cx="2195390" cy="3284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.Admin-PC\Downloads\Oryza_sativa_Kyoto_JP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32" y="2819400"/>
            <a:ext cx="2208368" cy="3312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KIỂM TRA BÀI CŨ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819400"/>
            <a:ext cx="3408842" cy="3286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1826297" y="406559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4010" y="463528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33003" y="281940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33003" y="4650371"/>
            <a:ext cx="33528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278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78" y="1828800"/>
            <a:ext cx="4033322" cy="403187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da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qua da.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.Admin-PC\Downloads\reptile_eyes_by_luciramms-d32fp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77102"/>
            <a:ext cx="3095078" cy="2337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.Admin-PC\Downloads\Pseudacris_regilla_2010-06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14" y="1434159"/>
            <a:ext cx="3519850" cy="2348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36228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278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278" y="1835527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vật mang nhiều đặc điểm sinh thái thích nghi với môi trường sống có độ ẩm khác nhau .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371600" lvl="2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81000" y="1143000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1259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79775"/>
              </p:ext>
            </p:extLst>
          </p:nvPr>
        </p:nvGraphicFramePr>
        <p:xfrm>
          <a:off x="152400" y="828037"/>
          <a:ext cx="8839200" cy="4810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</a:tblGrid>
              <a:tr h="968587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1: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Tảo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lam,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6415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B/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Bồ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Lợn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Thằn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lằn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C/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voi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Dơi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D/ Vi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suối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Ấu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ngô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0782" y="3810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706309"/>
              </p:ext>
            </p:extLst>
          </p:nvPr>
        </p:nvGraphicFramePr>
        <p:xfrm>
          <a:off x="152400" y="828037"/>
          <a:ext cx="8839200" cy="4908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</a:tblGrid>
              <a:tr h="968587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2: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hực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ưa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ẩm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giậu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6415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B/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giậu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sậm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C/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giậu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8587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D/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Phiến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giậu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sậm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62346" y="4953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875315"/>
              </p:ext>
            </p:extLst>
          </p:nvPr>
        </p:nvGraphicFramePr>
        <p:xfrm>
          <a:off x="152400" y="228598"/>
          <a:ext cx="8839200" cy="587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968587">
                <a:tc gridSpan="4"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3: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8587">
                <a:tc gridSpan="4"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bần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dày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6415">
                <a:tc gridSpan="4"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8587">
                <a:tc gridSpan="4"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3/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cutin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dày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thoát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8587">
                <a:tc gridSpan="4"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4/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Rụng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858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A.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1; 3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B. 1; 3; 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C. 2; 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D. 1; 4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7086600" y="5334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KIỂM TRA BÀI CŨ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6272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364" y="3810000"/>
            <a:ext cx="8458200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.Admin-PC\Downloads\Camel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08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Admin.Admin-PC\Downloads\polar_bear_scott_schliebe_usf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95600"/>
            <a:ext cx="5030786" cy="3406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562600" y="304800"/>
            <a:ext cx="3203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78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au-qua-kho-tuong-tuong-khi-nhiet-do-moi-truong-tang-n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3738562" cy="2489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hiệt độ tại 48 bang của Mỹ cao hơn mức trung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3917910" cy="2489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2864" y="1066800"/>
            <a:ext cx="7798289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43. BÀI 43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 HƯỞNG CỦA NHIỆT ĐỘ VÀ ĐỘ ẨM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 ĐỜI SỐNG SINH VẬT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990600"/>
          </a:xfrm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I. ẢNH HƯỞNG CỦA NHIỆT ĐỘ LÊN ĐỜI SỐNG SINH VẬT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200400" cy="45045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381000"/>
            <a:ext cx="4203916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sống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2153019"/>
            <a:ext cx="42039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 – 50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8" name="Picture 4" descr="http://www.textbookofbacteriology.net/Bacillus5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218"/>
            <a:ext cx="5014186" cy="3562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4908520" cy="3676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.Admin-PC\Downloads\buxus-balearica-b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304800"/>
            <a:ext cx="8380414" cy="55724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6106969"/>
            <a:ext cx="5880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.Admin-PC\Downloads\autumn_tree_hd_widescreen_wallpapers_1680x10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608320" cy="350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.Admin-PC\Downloads\winter-trees-wallpapers_31790_192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09" y="2971800"/>
            <a:ext cx="5851525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8548" y="181358"/>
            <a:ext cx="2010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559109"/>
            <a:ext cx="2184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5950527" y="477900"/>
            <a:ext cx="954948" cy="53860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981200" y="58674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AF_FreshFruits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BA428E-A2FC-438F-9A00-4CD79B3DB2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782</Words>
  <Application>Microsoft Office PowerPoint</Application>
  <PresentationFormat>On-screen Show (4:3)</PresentationFormat>
  <Paragraphs>115</Paragraphs>
  <Slides>24</Slides>
  <Notes>1</Notes>
  <HiddenSlides>1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AF_FreshFruits</vt:lpstr>
      <vt:lpstr>Office Theme</vt:lpstr>
      <vt:lpstr>1_Office Theme</vt:lpstr>
      <vt:lpstr>PowerPoint Presentation</vt:lpstr>
      <vt:lpstr>KIỂM TRA BÀI CŨ</vt:lpstr>
      <vt:lpstr>KIỂM TRA BÀI CŨ</vt:lpstr>
      <vt:lpstr>PowerPoint Presentation</vt:lpstr>
      <vt:lpstr>PowerPoint Presentation</vt:lpstr>
      <vt:lpstr>I. ẢNH HƯỞNG CỦA NHIỆT ĐỘ LÊN ĐỜI SỐNG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THCS Nguyen Du - Quan 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43 - sinh 9</dc:title>
  <dc:subject>Anh huong cua nhiet do va do am len sinh vat</dc:subject>
  <dc:creator>Nguyen Cong Phuc Khanh</dc:creator>
  <cp:lastModifiedBy>HP</cp:lastModifiedBy>
  <cp:revision>98</cp:revision>
  <dcterms:created xsi:type="dcterms:W3CDTF">2013-01-05T15:41:12Z</dcterms:created>
  <dcterms:modified xsi:type="dcterms:W3CDTF">2021-02-25T01:25:24Z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TC103367909990</vt:lpwstr>
  </property>
</Properties>
</file>